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6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7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2" r:id="rId16"/>
    <p:sldId id="273" r:id="rId17"/>
    <p:sldId id="274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49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0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F8F35-C5BF-46A2-B774-AD06CA4FDAAD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EEFA5-F547-46E3-9571-56B15DD1B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84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EFA5-F547-46E3-9571-56B15DD1BF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64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AED9C-0442-4FE8-B510-2E6A9FE8EBEB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7703-64A2-4A28-A7B4-F5A3692B0DB5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9E72E-2CA6-4D7B-BF07-8AC17DD09733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08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6CAD7-BEA0-4710-8020-34C13B55B2F5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0536F-EDD4-4939-81E4-C9F81D8C0CA0}" type="datetime1">
              <a:rPr lang="en-US" smtClean="0"/>
              <a:t>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58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9C12-C94D-40A0-91A3-3A0AB09F2EF4}" type="datetime1">
              <a:rPr lang="en-US" smtClean="0"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26C3-946E-4396-9801-5E15A98A05B7}" type="datetime1">
              <a:rPr lang="en-US" smtClean="0"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17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2995C-89DF-4398-8D64-17DC846B61C3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1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B2EEF-E1BD-4547-8BAD-5CD77BDA2329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E0F7-8038-4BA8-A340-6CAD4B3DE594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64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55EC1-E528-48F1-8087-48FA99161A86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85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E0A86-1B92-4AD7-B5F4-F04CB530562F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928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82A5-F840-489C-8603-FB98430573E5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5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F4C4-6A11-407F-8206-5FDC14E33453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3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08BB-C675-4B64-90C9-E453CEB74623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66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D476-C77F-41A9-AA00-7271450C9C10}" type="datetime1">
              <a:rPr lang="en-US" smtClean="0"/>
              <a:t>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79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BB15-618A-4890-A901-7D42E1D4F5C2}" type="datetime1">
              <a:rPr lang="en-US" smtClean="0"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71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531E-E80D-4555-98C5-F1776710FBAB}" type="datetime1">
              <a:rPr lang="en-US" smtClean="0"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379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18918-17DB-4706-848F-2C9E2F979045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7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D5876-9143-4E96-876F-4D183DC79DC2}" type="datetime1">
              <a:rPr lang="en-US" smtClean="0"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81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5AD1-6454-400E-8ACB-F711E7CB8762}" type="datetime1">
              <a:rPr lang="en-US" smtClean="0"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51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7EBC-B77C-426B-B3FB-D576615C6BC0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75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A635-1922-433D-B5FD-2F8B866B6E69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31093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1F5B-66AC-42AC-AC47-6E3ED8DE8457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40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008A-17D3-4036-BFC2-69EFEFAB7233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670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C1BB-E508-448D-974F-D2346984A97E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339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E950-DC1D-477D-92BB-9AC19A3FA7FB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62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CB991-2299-46ED-9C27-6698FD70DEFF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D1C8E-61F8-45C8-ACDD-628FE20F0237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9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223E7E8-8E6E-4E6D-884E-CBDE615B034A}" type="datetime1">
              <a:rPr lang="en-US" smtClean="0"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9AD792E-CDFD-458F-9605-F54243C51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813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41120"/>
            <a:ext cx="10835639" cy="5516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65321" y="0"/>
            <a:ext cx="30139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</a:rPr>
              <a:t>স্বাগতম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21A22-B43D-45F8-A941-10DFB93393C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1348898" y="0"/>
            <a:ext cx="10254023" cy="1529365"/>
          </a:xfrm>
          <a:prstGeom prst="irregularSeal2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593" y="1428750"/>
            <a:ext cx="611263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</a:rPr>
              <a:t>মোঃনূরুল ইসলাম</a:t>
            </a:r>
            <a:endParaRPr lang="bn-BD" sz="4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bn-BD" sz="4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সিনিয়র শিক্ষক</a:t>
            </a:r>
          </a:p>
          <a:p>
            <a:pPr algn="r"/>
            <a:r>
              <a:rPr lang="bn-BD" sz="4400" dirty="0">
                <a:solidFill>
                  <a:schemeClr val="accent2">
                    <a:lumMod val="50000"/>
                  </a:schemeClr>
                </a:solidFill>
              </a:rPr>
              <a:t>ঘোস্তা দিদার মাহমুদ উচ্চ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বিদ্যালয়</a:t>
            </a:r>
            <a:r>
              <a:rPr lang="bn-BD" sz="4400" dirty="0" smtClean="0"/>
              <a:t>।</a:t>
            </a:r>
          </a:p>
          <a:p>
            <a:pPr algn="ctr"/>
            <a:r>
              <a:rPr lang="bn-BD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মানিকগঞ্জ।</a:t>
            </a:r>
          </a:p>
          <a:p>
            <a:pPr algn="r"/>
            <a:endParaRPr lang="en-US" sz="4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CF9B-1E67-4071-87E6-927B22BC3862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0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2552" y="179249"/>
            <a:ext cx="4167265" cy="11079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4438" y="1652588"/>
            <a:ext cx="10388183" cy="503045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শ্রেণি-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endParaRPr lang="bn-BD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বিষয়-ইসলাম ও নৈতিক শিক্ষা </a:t>
            </a:r>
          </a:p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আকাইদ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পাঠ- ১ </a:t>
            </a:r>
          </a:p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</a:p>
          <a:p>
            <a:pPr lvl="5"/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তারিখ-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01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02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8A23-3EFF-4969-9F5A-56E2B04FEF0F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76223" y="84116"/>
            <a:ext cx="6482964" cy="64633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চিন্তা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4276"/>
            <a:ext cx="6056026" cy="48998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1132" y="5969085"/>
            <a:ext cx="3773360" cy="707886"/>
          </a:xfrm>
          <a:prstGeom prst="rect">
            <a:avLst/>
          </a:prstGeom>
          <a:pattFill prst="pct7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সুর্য প্রতিদিন কে উঠান?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29" y="964276"/>
            <a:ext cx="5947490" cy="48998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95280" y="5972085"/>
            <a:ext cx="4404360" cy="830997"/>
          </a:xfrm>
          <a:prstGeom prst="rect">
            <a:avLst/>
          </a:prstGeom>
          <a:pattFill prst="pct8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মেঘ  সৃষ্টি কে করেন?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F4E06-CDAF-4853-9E5A-995CDA2FD97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89954" cy="5816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30502" y="2336341"/>
            <a:ext cx="4361498" cy="830997"/>
          </a:xfrm>
          <a:prstGeom prst="rect">
            <a:avLst/>
          </a:prstGeom>
          <a:pattFill prst="pct8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</a:rPr>
              <a:t>এই ঘরের মালিক কে</a:t>
            </a:r>
            <a:r>
              <a:rPr lang="bn-BD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853" y="5906124"/>
            <a:ext cx="7465102" cy="82445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উপরের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ছবি</a:t>
            </a:r>
            <a:r>
              <a:rPr lang="en-US" sz="4800" dirty="0" smtClean="0"/>
              <a:t> </a:t>
            </a:r>
            <a:r>
              <a:rPr lang="en-US" sz="4800" dirty="0" err="1" smtClean="0"/>
              <a:t>দেখ</a:t>
            </a:r>
            <a:r>
              <a:rPr lang="en-US" sz="4800" dirty="0"/>
              <a:t> </a:t>
            </a:r>
            <a:r>
              <a:rPr lang="en-US" sz="4800" dirty="0" err="1" smtClean="0"/>
              <a:t>এবং</a:t>
            </a:r>
            <a:r>
              <a:rPr lang="en-US" sz="4800" dirty="0" smtClean="0"/>
              <a:t> </a:t>
            </a:r>
            <a:r>
              <a:rPr lang="en-US" sz="4800" dirty="0" err="1" smtClean="0"/>
              <a:t>চিন্তা</a:t>
            </a:r>
            <a:r>
              <a:rPr lang="en-US" sz="4800" dirty="0" smtClean="0"/>
              <a:t> </a:t>
            </a:r>
            <a:r>
              <a:rPr lang="en-US" sz="4800" dirty="0" err="1" smtClean="0"/>
              <a:t>করে</a:t>
            </a:r>
            <a:r>
              <a:rPr lang="en-US" sz="4800" dirty="0" smtClean="0"/>
              <a:t> </a:t>
            </a:r>
            <a:r>
              <a:rPr lang="en-US" sz="4800" dirty="0" err="1" smtClean="0"/>
              <a:t>বল</a:t>
            </a:r>
            <a:endParaRPr lang="en-US" sz="4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B463-2ECE-47E4-9193-F8A9B9189A5A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28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1172926" y="44970"/>
            <a:ext cx="9114073" cy="210026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আজকের 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2926" y="2615004"/>
            <a:ext cx="9165494" cy="2834491"/>
          </a:xfrm>
          <a:prstGeom prst="cloud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</a:t>
            </a:r>
            <a:endParaRPr lang="en-US" sz="11500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D148E-82FE-4FA0-9F57-2A0B2EAA6CA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1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97048" y="157162"/>
            <a:ext cx="3546133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bn-BD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1025" y="1480601"/>
            <a:ext cx="7579631" cy="2384405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bn-BD" sz="7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025" y="4127568"/>
            <a:ext cx="8518005" cy="249299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</a:t>
            </a: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এর পরিচয়  লিখতে পারবে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তাৎপর্য লিখতে পারবে</a:t>
            </a:r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শিক্ষা </a:t>
            </a:r>
            <a:r>
              <a:rPr lang="en-US" sz="48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r>
              <a:rPr lang="en-US" sz="4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8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364-0D61-4DD7-9C33-BED68415087E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7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0405" y="114300"/>
            <a:ext cx="6872699" cy="10972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 লক্ষ্য কর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61" y="1404620"/>
            <a:ext cx="7066643" cy="45847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D4009-5E1C-46F1-BEB4-87AEA4C85639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9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597639" y="314325"/>
            <a:ext cx="5142501" cy="1657350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036570"/>
            <a:ext cx="12192000" cy="2897029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 কাকে বলে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									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(একক কাজ) 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an 3"/>
          <p:cNvSpPr/>
          <p:nvPr/>
        </p:nvSpPr>
        <p:spPr>
          <a:xfrm>
            <a:off x="9563726" y="149902"/>
            <a:ext cx="2428406" cy="2068642"/>
          </a:xfrm>
          <a:prstGeom prst="can">
            <a:avLst/>
          </a:prstGeom>
          <a:ln>
            <a:solidFill>
              <a:srgbClr val="FFC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সময়ঃ</a:t>
            </a:r>
            <a:r>
              <a:rPr lang="en-US" sz="3600" dirty="0" smtClean="0">
                <a:solidFill>
                  <a:schemeClr val="tx1"/>
                </a:solidFill>
              </a:rPr>
              <a:t> ৫মিনিট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BC14C-C6D9-4B3F-8FEA-2DF150CF1A7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4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2288380" y="200025"/>
            <a:ext cx="7615237" cy="1666228"/>
          </a:xfrm>
          <a:prstGeom prst="ribbon2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C000"/>
                </a:solidFill>
              </a:rPr>
              <a:t>সমাধান </a:t>
            </a:r>
            <a:endParaRPr lang="en-US" sz="80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" y="2499361"/>
            <a:ext cx="11612880" cy="354122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 অর্থ-একত্ববাদ।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আল্লাহকে এক ও অদ্বিতীয় সত্তা হিসাবে বিশ্বাস করাকে তাওহিদ বলে।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F0CB0-3453-4C4A-8F1B-716A03016A1B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9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9840" y="92333"/>
            <a:ext cx="57912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22" y="1233608"/>
            <a:ext cx="5366479" cy="4656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6214" y="5934670"/>
            <a:ext cx="1600200" cy="923330"/>
          </a:xfrm>
          <a:prstGeom prst="rect">
            <a:avLst/>
          </a:prstGeo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পৃথিবী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016" y="1233608"/>
            <a:ext cx="5896630" cy="4634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78211" y="5993762"/>
            <a:ext cx="2682240" cy="76944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মেঘের গর্জন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3DE38-AC89-451A-B739-72F93928BE8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4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300038"/>
            <a:ext cx="3410262" cy="14144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কর্মপত্র-২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50" y="2304687"/>
            <a:ext cx="11872913" cy="214526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r">
              <a:buFont typeface="Wingdings" panose="05000000000000000000" pitchFamily="2" charset="2"/>
              <a:buChar char="v"/>
            </a:pPr>
            <a:r>
              <a:rPr lang="bn-BD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তাওহিদের </a:t>
            </a:r>
            <a:r>
              <a:rPr lang="en-US" sz="6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লিখ। 									</a:t>
            </a:r>
            <a:r>
              <a:rPr lang="bn-BD" sz="6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(জোড়ায় কাজ)  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8709285" y="300038"/>
            <a:ext cx="2713220" cy="1154008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সময়ঃ</a:t>
            </a:r>
            <a:r>
              <a:rPr lang="en-US" sz="4000" dirty="0" smtClean="0"/>
              <a:t> ৭ </a:t>
            </a:r>
            <a:r>
              <a:rPr lang="en-US" sz="4000" dirty="0" err="1" smtClean="0"/>
              <a:t>মিনিট</a:t>
            </a:r>
            <a:endParaRPr lang="en-US" sz="4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46E72-3C25-4A8E-B015-F489AE19562B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3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4571" y="203200"/>
            <a:ext cx="7082972" cy="2085796"/>
          </a:xfrm>
          <a:prstGeom prst="downArrow">
            <a:avLst/>
          </a:prstGeom>
          <a:ln/>
        </p:spPr>
        <p:style>
          <a:lnRef idx="1">
            <a:schemeClr val="accent4"/>
          </a:lnRef>
          <a:fillRef idx="1002">
            <a:schemeClr val="dk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" y="2618706"/>
            <a:ext cx="11922760" cy="3779758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মালিক আল্লাহ। তাঁর ইশারাই সব কিছু চলে।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মেঘ থেকে বৃষ্টি আল্লাহর হুকুমে হয়।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89A42-259D-46B2-A8A5-20AF65D19E97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1824" y="-1"/>
            <a:ext cx="5514976" cy="1686639"/>
          </a:xfrm>
          <a:prstGeom prst="cloudCallou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523" y="1686638"/>
            <a:ext cx="10344150" cy="2200989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 অর্থ কি? </a:t>
            </a:r>
            <a:endParaRPr lang="bn-BD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" y="3478260"/>
            <a:ext cx="11567374" cy="282196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ক.এক  খ.একত্ববাদ,</a:t>
            </a:r>
            <a:r>
              <a:rPr lang="en-US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গ.একক ঘ. অদ্বিতীয়</a:t>
            </a:r>
            <a:endParaRPr lang="en-US" sz="6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4376" y="4058243"/>
            <a:ext cx="85540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bn-BD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537C5-8068-4A7A-8D0A-B630A5EE1155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9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19" y="144328"/>
            <a:ext cx="11500011" cy="1171277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তাওহিদে বিশ্বাসের মুর্ত প্রতিক কে?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5135" y="1687162"/>
            <a:ext cx="9043510" cy="459700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ইসমাইল   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ইব্রাহিম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দাউদ</a:t>
            </a:r>
          </a:p>
          <a:p>
            <a:r>
              <a:rPr lang="bn-BD" sz="6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ইসাহাক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51121" y="3006090"/>
                <a:ext cx="871538" cy="81996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121" y="3006090"/>
                <a:ext cx="871538" cy="81996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554D-D8F4-4B7B-8398-2606FEDA4FB6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1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1480" y="-137160"/>
            <a:ext cx="3276600" cy="1077575"/>
          </a:xfrm>
          <a:prstGeom prst="cloudCallou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1455" y="1123295"/>
            <a:ext cx="11872913" cy="2554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solidFill>
                  <a:schemeClr val="tx1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রাশেদ ও খালেদ সহপাঠী । হেমন্তের শেষে তারা রাঙ্গামাতি ও সুন্দরবন ভ্রমণে গিয়েছিল । সেখানকার পাহাড়- পর্বত, ঝর্ণাধারা, গাছগাছালি ও সমুদ্র তীরের মনোরম লৃশ্যাবলি দেখে মুগ্ধ হয়ে রাশেদ বললো, কী চমৎকার মহান আল্লাহর সৃষ্টি । কিন্তু খালেদ দ্বিমত পোষণ করে বললো, এসব সৃষ্টি প্রকৃতির সৃষ্টি। এসবের মধ্যে সৃষ্টিকর্তার অবদান আছে বলে আমি বিশ্বাস করি না। </a:t>
            </a:r>
            <a:endParaRPr lang="en-US" sz="3200" dirty="0">
              <a:solidFill>
                <a:schemeClr val="tx1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638" y="3916679"/>
            <a:ext cx="11980545" cy="3067348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নবি অগ্নিকুন্ডে নিক্ষিপ্ত হয়েছিল?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তাওহিদে বিশ্বাস প্রয়োজন কেন?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রাশেদের মন্তব্যে কী প্রকাশ পেয়েছে?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খালেদের মতামতের পরিণাম পাঠ্য বইয়ের আলোকে মূল্যায়ন কর।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60CF-7F3D-4FEE-B7AF-F417729D0EF4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2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735" y="231696"/>
            <a:ext cx="9250679" cy="6291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4080" y="2666730"/>
            <a:ext cx="6932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10B52-CAD9-441D-8260-447A3F9EFA42}" type="datetime1">
              <a:rPr lang="en-US" smtClean="0"/>
              <a:t>2/1/2014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5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1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rev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301</Words>
  <Application>Microsoft Office PowerPoint</Application>
  <PresentationFormat>Custom</PresentationFormat>
  <Paragraphs>77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Doel-1612i3</cp:lastModifiedBy>
  <cp:revision>156</cp:revision>
  <dcterms:created xsi:type="dcterms:W3CDTF">2013-12-14T06:41:16Z</dcterms:created>
  <dcterms:modified xsi:type="dcterms:W3CDTF">2014-02-01T07:08:52Z</dcterms:modified>
</cp:coreProperties>
</file>